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3"/>
    <p:sldId id="263" r:id="rId4"/>
    <p:sldId id="286" r:id="rId5"/>
    <p:sldId id="287" r:id="rId6"/>
    <p:sldId id="288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10" r:id="rId25"/>
    <p:sldId id="311" r:id="rId26"/>
    <p:sldId id="312" r:id="rId27"/>
    <p:sldId id="285" r:id="rId28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3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222" y="-6"/>
      </p:cViewPr>
      <p:guideLst>
        <p:guide orient="horz" pos="2194"/>
        <p:guide pos="3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-110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 indent="0"/>
            <a:r>
              <a:rPr lang="zh-CN" altLang="en-US" dirty="0"/>
              <a:t>Second level</a:t>
            </a:r>
            <a:endParaRPr lang="zh-CN" altLang="en-US" dirty="0"/>
          </a:p>
          <a:p>
            <a:pPr lvl="2" indent="0"/>
            <a:r>
              <a:rPr lang="zh-CN" altLang="en-US" dirty="0"/>
              <a:t>Third level</a:t>
            </a:r>
            <a:endParaRPr lang="zh-CN" altLang="en-US" dirty="0"/>
          </a:p>
          <a:p>
            <a:pPr lvl="3" indent="0"/>
            <a:r>
              <a:rPr lang="zh-CN" altLang="en-US" dirty="0"/>
              <a:t>Fourth level</a:t>
            </a:r>
            <a:endParaRPr lang="zh-CN" altLang="en-US" dirty="0"/>
          </a:p>
          <a:p>
            <a:pPr lvl="4" indent="0"/>
            <a:r>
              <a:rPr lang="zh-CN" altLang="en-US" dirty="0"/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Click to edit Master title style</a:t>
            </a:r>
            <a:endParaRPr lang="zh-CN" alt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EF05245-1089-431C-9CB9-1C9E798A99A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228600"/>
            <a:r>
              <a:rPr lang="zh-CN" altLang="en-US" dirty="0"/>
              <a:t>Click to edit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EF05245-1089-431C-9CB9-1C9E798A99A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-762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98" name="组合 4"/>
          <p:cNvGrpSpPr/>
          <p:nvPr/>
        </p:nvGrpSpPr>
        <p:grpSpPr>
          <a:xfrm>
            <a:off x="3145790" y="1965325"/>
            <a:ext cx="5744210" cy="4214666"/>
            <a:chOff x="3457574" y="1641515"/>
            <a:chExt cx="5143501" cy="3413075"/>
          </a:xfrm>
        </p:grpSpPr>
        <p:grpSp>
          <p:nvGrpSpPr>
            <p:cNvPr id="4099" name="组合 5"/>
            <p:cNvGrpSpPr/>
            <p:nvPr/>
          </p:nvGrpSpPr>
          <p:grpSpPr>
            <a:xfrm>
              <a:off x="3590925" y="1980069"/>
              <a:ext cx="5010150" cy="679906"/>
              <a:chOff x="4324350" y="2295525"/>
              <a:chExt cx="3733800" cy="67990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4325257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4324350" y="2295525"/>
                <a:ext cx="36004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7916182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7915275" y="2886075"/>
                <a:ext cx="142875" cy="8935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04" name="组合 6"/>
            <p:cNvGrpSpPr/>
            <p:nvPr/>
          </p:nvGrpSpPr>
          <p:grpSpPr>
            <a:xfrm flipH="1" flipV="1">
              <a:off x="3457574" y="3370824"/>
              <a:ext cx="4951785" cy="726031"/>
              <a:chOff x="4324350" y="2295525"/>
              <a:chExt cx="3733800" cy="679906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4325257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4324350" y="2295525"/>
                <a:ext cx="36004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7916182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7915275" y="2886075"/>
                <a:ext cx="142875" cy="8935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10" name="文本框 8"/>
            <p:cNvSpPr txBox="1"/>
            <p:nvPr/>
          </p:nvSpPr>
          <p:spPr>
            <a:xfrm>
              <a:off x="4218180" y="4681774"/>
              <a:ext cx="3318288" cy="37281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 defTabSz="914400"/>
              <a:r>
                <a:rPr lang="en-US" sz="2400" dirty="0">
                  <a:solidFill>
                    <a:srgbClr val="404040"/>
                  </a:solidFill>
                  <a:ea typeface="Calibri" panose="020F0502020204030204" pitchFamily="34" charset="0"/>
                  <a:sym typeface="Arial" panose="020B0604020202020204" pitchFamily="34" charset="0"/>
                </a:rPr>
                <a:t>- PRIYANKA RAO</a:t>
              </a:r>
              <a:endParaRPr lang="en-US" sz="2400" dirty="0">
                <a:solidFill>
                  <a:srgbClr val="404040"/>
                </a:solidFill>
                <a:ea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111" name="文本框 9"/>
            <p:cNvSpPr txBox="1"/>
            <p:nvPr/>
          </p:nvSpPr>
          <p:spPr>
            <a:xfrm>
              <a:off x="4495261" y="1641515"/>
              <a:ext cx="3316567" cy="31024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defTabSz="914400"/>
              <a:endParaRPr lang="zh-CN" altLang="en-US" sz="1600" dirty="0">
                <a:solidFill>
                  <a:srgbClr val="404040"/>
                </a:solidFill>
                <a:ea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3570605" y="2592070"/>
            <a:ext cx="50006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800"/>
              <a:t>AIRLINE MANAGEMENT SYSTEM</a:t>
            </a:r>
            <a:endParaRPr lang="en-US" sz="480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07-05 2129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07-05 2129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Screenshot 2025-07-05 2129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07-05 2130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07-05 2130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07-05 2130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07-05 2130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07-05 2131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07-05 2131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Screenshot 2025-07-05 2131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42" name="组合 1"/>
          <p:cNvGrpSpPr/>
          <p:nvPr/>
        </p:nvGrpSpPr>
        <p:grpSpPr>
          <a:xfrm>
            <a:off x="211138" y="257175"/>
            <a:ext cx="558800" cy="463550"/>
            <a:chOff x="3448565" y="1912142"/>
            <a:chExt cx="4927433" cy="2485075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3773726" y="1912142"/>
              <a:ext cx="0" cy="79819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772566" y="1912142"/>
              <a:ext cx="460343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364977" y="1912142"/>
              <a:ext cx="0" cy="386837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8362673" y="3976971"/>
              <a:ext cx="0" cy="4202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3814013" y="4397217"/>
              <a:ext cx="454980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3824904" y="3544871"/>
              <a:ext cx="0" cy="852346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48565" y="3544868"/>
              <a:ext cx="377483" cy="23420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50" name="文本框 28"/>
          <p:cNvSpPr txBox="1"/>
          <p:nvPr/>
        </p:nvSpPr>
        <p:spPr>
          <a:xfrm>
            <a:off x="290830" y="254000"/>
            <a:ext cx="66046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404040"/>
                </a:solidFill>
                <a:ea typeface="Calibri" panose="020F0502020204030204" pitchFamily="34" charset="0"/>
              </a:rPr>
              <a:t>AIRLINE MANAGEMENT SYSTEM</a:t>
            </a:r>
            <a:endParaRPr lang="zh-CN" altLang="en-US" sz="24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8675" y="1729105"/>
            <a:ext cx="10515600" cy="3622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53" name="文本框 6"/>
          <p:cNvSpPr txBox="1"/>
          <p:nvPr/>
        </p:nvSpPr>
        <p:spPr>
          <a:xfrm>
            <a:off x="957263" y="1757363"/>
            <a:ext cx="5043487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800" b="1" dirty="0">
                <a:solidFill>
                  <a:srgbClr val="404040"/>
                </a:solidFill>
                <a:ea typeface="Calibri" panose="020F0502020204030204" pitchFamily="34" charset="0"/>
              </a:rPr>
              <a:t>INTRODUCTION</a:t>
            </a:r>
            <a:endParaRPr lang="zh-CN" altLang="en-US" sz="2800" b="1" dirty="0">
              <a:solidFill>
                <a:srgbClr val="404040"/>
              </a:solidFill>
              <a:ea typeface="Calibri" panose="020F0502020204030204" pitchFamily="34" charset="0"/>
            </a:endParaRPr>
          </a:p>
        </p:txBody>
      </p:sp>
      <p:sp>
        <p:nvSpPr>
          <p:cNvPr id="10255" name="矩形 8"/>
          <p:cNvSpPr/>
          <p:nvPr/>
        </p:nvSpPr>
        <p:spPr>
          <a:xfrm>
            <a:off x="957580" y="2279650"/>
            <a:ext cx="9671050" cy="219011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noAutofit/>
          </a:bodyPr>
          <a:p>
            <a:pPr algn="just"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</a:pPr>
            <a:endParaRPr lang="en-US" altLang="en-US" sz="1800" dirty="0">
              <a:solidFill>
                <a:srgbClr val="404040"/>
              </a:solidFill>
              <a:latin typeface="Arial Black" panose="020B0A04020102020204" charset="0"/>
              <a:ea typeface="Calibri" panose="020F0502020204030204" pitchFamily="34" charset="0"/>
              <a:cs typeface="Arial Black" panose="020B0A04020102020204" charset="0"/>
              <a:sym typeface="Arial" panose="020B0604020202020204" pitchFamily="34" charset="0"/>
            </a:endParaRPr>
          </a:p>
          <a:p>
            <a:pPr algn="just"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</a:pPr>
            <a:r>
              <a:rPr lang="en-US" altLang="en-US" sz="18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pitchFamily="34" charset="0"/>
                <a:cs typeface="Arial Black" panose="020B0A04020102020204" charset="0"/>
                <a:sym typeface="Arial" panose="020B0604020202020204" pitchFamily="34" charset="0"/>
              </a:rPr>
              <a:t>The Airline Reservation System is a desktop-based application developed using Java Swing and MySQL, designed to simplify the process of booking   airline tickets. This project simulates the core functionalities of a real-world airline system, including user authentication, flight search, booking confirmation, and ticket generation. It provides a seamless and intuitive interface for both administrators and users, aiming to enhance the overall booking experience through efficient data management, and ease of access.</a:t>
            </a:r>
            <a:endParaRPr lang="en-US" altLang="en-US" sz="1800" dirty="0">
              <a:solidFill>
                <a:srgbClr val="404040"/>
              </a:solidFill>
              <a:latin typeface="Arial Black" panose="020B0A04020102020204" charset="0"/>
              <a:ea typeface="Calibri" panose="020F0502020204030204" pitchFamily="34" charset="0"/>
              <a:cs typeface="Arial Black" panose="020B0A040201020202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07-05 2132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07-05 2132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07-05 2132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07-05 2156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07-05 2156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07-05 2156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7" name="图片 3"/>
          <p:cNvPicPr>
            <a:picLocks noChangeAspect="1"/>
          </p:cNvPicPr>
          <p:nvPr/>
        </p:nvPicPr>
        <p:blipFill>
          <a:blip r:embed="rId1"/>
          <a:srcRect l="5727" r="16841" b="265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9698" name="组合 4"/>
          <p:cNvGrpSpPr/>
          <p:nvPr/>
        </p:nvGrpSpPr>
        <p:grpSpPr>
          <a:xfrm>
            <a:off x="3302000" y="1849438"/>
            <a:ext cx="5588000" cy="2668587"/>
            <a:chOff x="3457574" y="1641515"/>
            <a:chExt cx="5143501" cy="2455340"/>
          </a:xfrm>
        </p:grpSpPr>
        <p:grpSp>
          <p:nvGrpSpPr>
            <p:cNvPr id="29699" name="组合 5"/>
            <p:cNvGrpSpPr/>
            <p:nvPr/>
          </p:nvGrpSpPr>
          <p:grpSpPr>
            <a:xfrm>
              <a:off x="3590925" y="1980069"/>
              <a:ext cx="5010150" cy="679906"/>
              <a:chOff x="4324350" y="2295525"/>
              <a:chExt cx="3733800" cy="67990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4325257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4324350" y="2295525"/>
                <a:ext cx="36004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7916182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7915275" y="2886075"/>
                <a:ext cx="142875" cy="8935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704" name="组合 6"/>
            <p:cNvGrpSpPr/>
            <p:nvPr/>
          </p:nvGrpSpPr>
          <p:grpSpPr>
            <a:xfrm flipH="1" flipV="1">
              <a:off x="3457574" y="3370824"/>
              <a:ext cx="4951785" cy="726031"/>
              <a:chOff x="4324350" y="2295525"/>
              <a:chExt cx="3733800" cy="679906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4325257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4324350" y="2295525"/>
                <a:ext cx="3600450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>
                <a:off x="7916182" y="2295525"/>
                <a:ext cx="0" cy="679904"/>
              </a:xfrm>
              <a:prstGeom prst="line">
                <a:avLst/>
              </a:prstGeom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flipV="1">
                <a:off x="7915275" y="2886075"/>
                <a:ext cx="142875" cy="8935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709" name="文本框 7"/>
            <p:cNvSpPr txBox="1"/>
            <p:nvPr/>
          </p:nvSpPr>
          <p:spPr>
            <a:xfrm>
              <a:off x="3646364" y="2020114"/>
              <a:ext cx="4761830" cy="17124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defTabSz="914400"/>
              <a:r>
                <a:rPr lang="en-US" altLang="zh-CN" sz="11500" i="1" dirty="0">
                  <a:solidFill>
                    <a:srgbClr val="404040"/>
                  </a:solidFill>
                  <a:ea typeface="Calibri" panose="020F0502020204030204" pitchFamily="34" charset="0"/>
                </a:rPr>
                <a:t>THANKS</a:t>
              </a:r>
              <a:endParaRPr lang="en-US" altLang="zh-CN" sz="11500" i="1" dirty="0">
                <a:solidFill>
                  <a:srgbClr val="404040"/>
                </a:solidFill>
                <a:ea typeface="Calibri" panose="020F0502020204030204" pitchFamily="34" charset="0"/>
              </a:endParaRPr>
            </a:p>
          </p:txBody>
        </p:sp>
        <p:sp>
          <p:nvSpPr>
            <p:cNvPr id="29710" name="文本框 9"/>
            <p:cNvSpPr txBox="1"/>
            <p:nvPr/>
          </p:nvSpPr>
          <p:spPr>
            <a:xfrm>
              <a:off x="4495261" y="1641515"/>
              <a:ext cx="3316567" cy="3385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defTabSz="914400"/>
              <a:r>
                <a:rPr lang="en-US" altLang="zh-CN" sz="1600" dirty="0">
                  <a:solidFill>
                    <a:srgbClr val="404040"/>
                  </a:solidFill>
                  <a:ea typeface="Calibri" panose="020F0502020204030204" pitchFamily="34" charset="0"/>
                  <a:sym typeface="Arial" panose="020B0604020202020204" pitchFamily="34" charset="0"/>
                </a:rPr>
                <a:t>THE PROFESSIONAL TEMPLATE</a:t>
              </a:r>
              <a:endParaRPr lang="zh-CN" altLang="en-US" sz="1600" dirty="0">
                <a:solidFill>
                  <a:srgbClr val="404040"/>
                </a:solidFill>
                <a:ea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07-05 2134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07-05 2134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07-05 2127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07-05 2127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07-05 2128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07-05 2128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shot 2025-07-05 2129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627</Words>
  <Application>WPS Presentation</Application>
  <PresentationFormat>宽屏</PresentationFormat>
  <Paragraphs>14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Impact</vt:lpstr>
      <vt:lpstr>Arial Black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ZhuLong</dc:creator>
  <cp:lastModifiedBy>Priyanka Rao</cp:lastModifiedBy>
  <cp:revision>17</cp:revision>
  <dcterms:created xsi:type="dcterms:W3CDTF">2016-01-13T03:02:00Z</dcterms:created>
  <dcterms:modified xsi:type="dcterms:W3CDTF">2025-07-05T16:31:55Z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1033-12.2.0.21546</vt:lpwstr>
  </property>
  <property fmtid="{D5CDD505-2E9C-101B-9397-08002B2CF9AE}" pid="3" name="ICV">
    <vt:lpwstr>B752489839B94A7EB75A252F1289524B_11</vt:lpwstr>
  </property>
</Properties>
</file>